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186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027BAC-368A-1B14-8837-7DE905B20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41BCB51-CA75-A2A7-F960-762583B0C4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389EA2D-5502-8C90-9EF6-65FB1A1D1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A451A9D-3468-F4FE-B01F-A2B0CEC7D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E7AF0B-5727-76FE-8F48-20612D6CB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2479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5C27ED-0666-7F4A-1D30-9A33BAB2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E756A3C-8638-DCB2-0B59-DF5CD696E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87EE820-525F-CD88-9D41-9CE791A81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148273-DF29-EC35-A39E-801B61A18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B0F0DAB-309F-C61B-18C5-2466FAC86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897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C29B691-E156-67FD-97CB-7C3078AAA7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7F08A2E-43EF-B229-170F-166D10E95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0FFDBF5-805A-F7BE-3978-91606CA6A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1838C05-8E85-C842-9F46-37F00DF68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15BDC77-DF36-7DFA-67D9-E3B039BA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5274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E0BA7E-9E69-CA85-A043-9356E2E22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76D887-545B-9686-DA31-D1ABF24BA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0DCEB76-8D29-D39C-C87B-F4C725472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9310838-BCC5-FE6C-BE58-68610F50D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A52C722-478D-D3E6-4513-EEAD20E1A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657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1B1829-F540-C96A-5317-B429C8E8C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D6A5653-B4F9-06C4-1712-BD22F7720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4013726-D4B3-5F9D-0FC9-3D7FF38D4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4FA5FCE-8B6A-6354-53E1-52A7A2B6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365D00-1956-2C1F-9301-34F643D7B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8688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34ABD8-9696-3E02-10DC-430079F41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AB5233-ABF3-0C73-3A44-9FD9898D41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3E0328C-C001-E686-1461-D5848054E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BF16EB2-9211-A46D-B1AC-3B48A97E2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5A33DF8-0D19-2578-9F13-B5AF82C85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5FA953-F0DF-4BFD-84A6-3497415BD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789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57DCCA-F81E-ED8F-C5E4-784BE548A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02552CF-D642-CE3F-7EE0-5E6EEA976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20B18F-CD88-0D49-66D0-83D33090A4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F5E8B72-F12A-52B2-50DE-DEFC83768F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069C7FA-B256-46CF-4B97-FC3EA17670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04EAF82-55F7-7FA8-C61B-1DBCFC66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63806E1D-FA90-F47A-8F6D-40821F07C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DE74540-E2E6-D1AB-A338-E003DED50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844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37B0E7-ADA5-AD35-B83E-56FCC2454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61AFCB9-8B85-9C35-A5F2-90705F0DA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1E001FF-257B-ECAB-3207-8CFA3985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33AF6E1-2837-4852-8146-E13D752A4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1554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6AFBDFD-A17E-E2C5-17BF-7F66660A8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6807746-44A9-8AAD-569C-97AB44D1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C76C04A-E57F-98A5-4C36-AA06EECA4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6430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5F0E0A-C9EB-A9BE-28A6-2A8DCA17E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6E4595-5E35-810C-9BC6-9FA7BE9BB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AABB3CF-81DA-71A8-C27E-6C87ED0A86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E31687E-0AA7-5CB6-EE5A-F4CB227E1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0ECB227-085D-DE07-08A6-949D6ABFD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6DE9405-438F-79BA-2DF4-3FA6D2DEE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953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6504DF-FFCC-7817-51B2-A1602BDE9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F81C85CD-011B-E28B-3E6F-09107D31F8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4666F74-C8CF-D0A4-587E-8EB142E9C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E76E660-7753-1EE7-A541-2330BBB8F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CFA8367-DD72-E484-2E79-9D261B3B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000850D-585E-AD55-54F8-D1F26E127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7053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odzeradotrenera.pl/blog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1B33F5E-0AE0-30D2-FE37-A78A1B6C9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81B9F31-8AA7-B39A-941D-38A9CBF3C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46D1D36-C740-8A7F-8CD8-623F25A771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BE2BA-AEE6-4B28-84CC-70DB2A2CCE45}" type="datetimeFigureOut">
              <a:rPr lang="pl-PL" smtClean="0"/>
              <a:t>09.08.2022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A6ECA9D-14DF-0619-B6FA-CAFF555E11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7DB2B26-D9F2-9417-8447-30F3BEF898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69EC-9311-46F2-B8B1-5832B9729FF7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81A69768-8057-BEC1-81E7-82E45830979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41300" y="125412"/>
            <a:ext cx="6145213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-18"/>
              </a:rPr>
              <a:t>#słoikletnichwspomnień</a:t>
            </a:r>
            <a:endParaRPr kumimoji="0" lang="pl-PL" alt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27184356-8143-1F3C-4117-D56EDAA49F8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41300" y="9578446"/>
            <a:ext cx="6381750" cy="25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100" b="0" i="0" u="sng" strike="noStrike" cap="none" normalizeH="0" baseline="0" dirty="0">
                <a:ln>
                  <a:noFill/>
                </a:ln>
                <a:solidFill>
                  <a:srgbClr val="085296"/>
                </a:solidFill>
                <a:effectLst/>
                <a:latin typeface="Montserrat" panose="00000500000000000000" pitchFamily="2" charset="-18"/>
                <a:hlinkClick r:id="rId14"/>
              </a:rPr>
              <a:t>https://odzeradotrenera.pl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A216C01D-844C-0BA6-8201-E861FFCBA9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438" y="125412"/>
            <a:ext cx="1217612" cy="38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631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940896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Papier A4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Joanna Pietrzak</dc:creator>
  <cp:lastModifiedBy>Joanna Pietrzak</cp:lastModifiedBy>
  <cp:revision>3</cp:revision>
  <dcterms:created xsi:type="dcterms:W3CDTF">2022-08-09T12:31:02Z</dcterms:created>
  <dcterms:modified xsi:type="dcterms:W3CDTF">2022-08-09T12:38:03Z</dcterms:modified>
</cp:coreProperties>
</file>